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1"/>
  </p:notesMasterIdLst>
  <p:sldIdLst>
    <p:sldId id="295" r:id="rId2"/>
    <p:sldId id="277" r:id="rId3"/>
    <p:sldId id="296" r:id="rId4"/>
    <p:sldId id="298" r:id="rId5"/>
    <p:sldId id="299" r:id="rId6"/>
    <p:sldId id="300" r:id="rId7"/>
    <p:sldId id="301" r:id="rId8"/>
    <p:sldId id="302" r:id="rId9"/>
    <p:sldId id="303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skaydiaCove NF" panose="020B0509020204030204" pitchFamily="49" charset="0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Space Grotesk" pitchFamily="2" charset="0"/>
      <p:regular r:id="rId25"/>
      <p:bold r:id="rId26"/>
    </p:embeddedFont>
    <p:embeddedFont>
      <p:font typeface="Space Grotesk Medium" pitchFamily="2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Intro" id="{FBAC04BA-B92C-FC47-972C-B1B4268589A5}">
          <p14:sldIdLst>
            <p14:sldId id="277"/>
            <p14:sldId id="296"/>
            <p14:sldId id="298"/>
            <p14:sldId id="299"/>
            <p14:sldId id="300"/>
            <p14:sldId id="301"/>
            <p14:sldId id="302"/>
          </p14:sldIdLst>
        </p14:section>
        <p14:section name="Closing" id="{396A1510-35BB-4833-9408-F9B58343DA1D}">
          <p14:sldIdLst>
            <p14:sldId id="30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67D400-0532-44C8-8887-2A03572681BF}" v="55" dt="2023-10-19T00:36:02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17" autoAdjust="0"/>
    <p:restoredTop sz="83291" autoAdjust="0"/>
  </p:normalViewPr>
  <p:slideViewPr>
    <p:cSldViewPr snapToGrid="0">
      <p:cViewPr varScale="1">
        <p:scale>
          <a:sx n="132" d="100"/>
          <a:sy n="132" d="100"/>
        </p:scale>
        <p:origin x="1806" y="12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Powell" userId="b9095cd2-d688-48eb-81cb-207881cdf9d0" providerId="ADAL" clId="{EC67D400-0532-44C8-8887-2A03572681BF}"/>
    <pc:docChg chg="undo custSel addSld delSld modSld addSection modSection">
      <pc:chgData name="Aaron Powell" userId="b9095cd2-d688-48eb-81cb-207881cdf9d0" providerId="ADAL" clId="{EC67D400-0532-44C8-8887-2A03572681BF}" dt="2023-10-20T03:04:46.764" v="1156"/>
      <pc:docMkLst>
        <pc:docMk/>
      </pc:docMkLst>
      <pc:sldChg chg="del">
        <pc:chgData name="Aaron Powell" userId="b9095cd2-d688-48eb-81cb-207881cdf9d0" providerId="ADAL" clId="{EC67D400-0532-44C8-8887-2A03572681BF}" dt="2023-10-18T04:23:43.564" v="73" actId="47"/>
        <pc:sldMkLst>
          <pc:docMk/>
          <pc:sldMk cId="3351983227" sldId="258"/>
        </pc:sldMkLst>
      </pc:sldChg>
      <pc:sldChg chg="del">
        <pc:chgData name="Aaron Powell" userId="b9095cd2-d688-48eb-81cb-207881cdf9d0" providerId="ADAL" clId="{EC67D400-0532-44C8-8887-2A03572681BF}" dt="2023-10-18T04:23:43.122" v="72" actId="47"/>
        <pc:sldMkLst>
          <pc:docMk/>
          <pc:sldMk cId="1561872712" sldId="259"/>
        </pc:sldMkLst>
      </pc:sldChg>
      <pc:sldChg chg="del">
        <pc:chgData name="Aaron Powell" userId="b9095cd2-d688-48eb-81cb-207881cdf9d0" providerId="ADAL" clId="{EC67D400-0532-44C8-8887-2A03572681BF}" dt="2023-10-18T04:23:44.722" v="75" actId="47"/>
        <pc:sldMkLst>
          <pc:docMk/>
          <pc:sldMk cId="1108877457" sldId="260"/>
        </pc:sldMkLst>
      </pc:sldChg>
      <pc:sldChg chg="del">
        <pc:chgData name="Aaron Powell" userId="b9095cd2-d688-48eb-81cb-207881cdf9d0" providerId="ADAL" clId="{EC67D400-0532-44C8-8887-2A03572681BF}" dt="2023-10-18T04:23:44.209" v="74" actId="47"/>
        <pc:sldMkLst>
          <pc:docMk/>
          <pc:sldMk cId="2668488753" sldId="261"/>
        </pc:sldMkLst>
      </pc:sldChg>
      <pc:sldChg chg="del">
        <pc:chgData name="Aaron Powell" userId="b9095cd2-d688-48eb-81cb-207881cdf9d0" providerId="ADAL" clId="{EC67D400-0532-44C8-8887-2A03572681BF}" dt="2023-10-18T04:23:32.892" v="68" actId="47"/>
        <pc:sldMkLst>
          <pc:docMk/>
          <pc:sldMk cId="3127784773" sldId="280"/>
        </pc:sldMkLst>
      </pc:sldChg>
      <pc:sldChg chg="del">
        <pc:chgData name="Aaron Powell" userId="b9095cd2-d688-48eb-81cb-207881cdf9d0" providerId="ADAL" clId="{EC67D400-0532-44C8-8887-2A03572681BF}" dt="2023-10-18T04:23:41.990" v="70" actId="47"/>
        <pc:sldMkLst>
          <pc:docMk/>
          <pc:sldMk cId="2018455175" sldId="281"/>
        </pc:sldMkLst>
      </pc:sldChg>
      <pc:sldChg chg="del">
        <pc:chgData name="Aaron Powell" userId="b9095cd2-d688-48eb-81cb-207881cdf9d0" providerId="ADAL" clId="{EC67D400-0532-44C8-8887-2A03572681BF}" dt="2023-10-18T04:23:42.649" v="71" actId="47"/>
        <pc:sldMkLst>
          <pc:docMk/>
          <pc:sldMk cId="121869812" sldId="289"/>
        </pc:sldMkLst>
      </pc:sldChg>
      <pc:sldChg chg="del">
        <pc:chgData name="Aaron Powell" userId="b9095cd2-d688-48eb-81cb-207881cdf9d0" providerId="ADAL" clId="{EC67D400-0532-44C8-8887-2A03572681BF}" dt="2023-10-18T04:23:34.265" v="69" actId="47"/>
        <pc:sldMkLst>
          <pc:docMk/>
          <pc:sldMk cId="1023071940" sldId="292"/>
        </pc:sldMkLst>
      </pc:sldChg>
      <pc:sldChg chg="modSp mod modClrScheme chgLayout">
        <pc:chgData name="Aaron Powell" userId="b9095cd2-d688-48eb-81cb-207881cdf9d0" providerId="ADAL" clId="{EC67D400-0532-44C8-8887-2A03572681BF}" dt="2023-10-18T04:24:15.068" v="79" actId="700"/>
        <pc:sldMkLst>
          <pc:docMk/>
          <pc:sldMk cId="2919931578" sldId="296"/>
        </pc:sldMkLst>
        <pc:spChg chg="mod ord">
          <ac:chgData name="Aaron Powell" userId="b9095cd2-d688-48eb-81cb-207881cdf9d0" providerId="ADAL" clId="{EC67D400-0532-44C8-8887-2A03572681BF}" dt="2023-10-18T04:24:15.068" v="79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Aaron Powell" userId="b9095cd2-d688-48eb-81cb-207881cdf9d0" providerId="ADAL" clId="{EC67D400-0532-44C8-8887-2A03572681BF}" dt="2023-10-18T04:24:15.068" v="79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addSp modSp new del">
        <pc:chgData name="Aaron Powell" userId="b9095cd2-d688-48eb-81cb-207881cdf9d0" providerId="ADAL" clId="{EC67D400-0532-44C8-8887-2A03572681BF}" dt="2023-10-18T05:18:43.846" v="93" actId="47"/>
        <pc:sldMkLst>
          <pc:docMk/>
          <pc:sldMk cId="1216877044" sldId="297"/>
        </pc:sldMkLst>
        <pc:picChg chg="add mod">
          <ac:chgData name="Aaron Powell" userId="b9095cd2-d688-48eb-81cb-207881cdf9d0" providerId="ADAL" clId="{EC67D400-0532-44C8-8887-2A03572681BF}" dt="2023-10-18T04:51:31.720" v="82" actId="931"/>
          <ac:picMkLst>
            <pc:docMk/>
            <pc:sldMk cId="1216877044" sldId="297"/>
            <ac:picMk id="3" creationId="{694F8438-B8C9-2900-D823-B8FB60828E2D}"/>
          </ac:picMkLst>
        </pc:picChg>
      </pc:sldChg>
      <pc:sldChg chg="addSp modSp add mod modAnim modNotesTx">
        <pc:chgData name="Aaron Powell" userId="b9095cd2-d688-48eb-81cb-207881cdf9d0" providerId="ADAL" clId="{EC67D400-0532-44C8-8887-2A03572681BF}" dt="2023-10-18T05:33:25.536" v="417"/>
        <pc:sldMkLst>
          <pc:docMk/>
          <pc:sldMk cId="3714119290" sldId="298"/>
        </pc:sldMkLst>
        <pc:picChg chg="mod">
          <ac:chgData name="Aaron Powell" userId="b9095cd2-d688-48eb-81cb-207881cdf9d0" providerId="ADAL" clId="{EC67D400-0532-44C8-8887-2A03572681BF}" dt="2023-10-18T05:22:38.147" v="406" actId="962"/>
          <ac:picMkLst>
            <pc:docMk/>
            <pc:sldMk cId="3714119290" sldId="298"/>
            <ac:picMk id="3" creationId="{694F8438-B8C9-2900-D823-B8FB60828E2D}"/>
          </ac:picMkLst>
        </pc:picChg>
        <pc:picChg chg="add mod">
          <ac:chgData name="Aaron Powell" userId="b9095cd2-d688-48eb-81cb-207881cdf9d0" providerId="ADAL" clId="{EC67D400-0532-44C8-8887-2A03572681BF}" dt="2023-10-18T05:22:33.199" v="405" actId="962"/>
          <ac:picMkLst>
            <pc:docMk/>
            <pc:sldMk cId="3714119290" sldId="298"/>
            <ac:picMk id="4" creationId="{2E682E2F-DB52-3D90-51B3-0A3E74598180}"/>
          </ac:picMkLst>
        </pc:picChg>
        <pc:picChg chg="add mod">
          <ac:chgData name="Aaron Powell" userId="b9095cd2-d688-48eb-81cb-207881cdf9d0" providerId="ADAL" clId="{EC67D400-0532-44C8-8887-2A03572681BF}" dt="2023-10-18T05:22:25.353" v="404" actId="962"/>
          <ac:picMkLst>
            <pc:docMk/>
            <pc:sldMk cId="3714119290" sldId="298"/>
            <ac:picMk id="6" creationId="{B988FBA0-C9DE-E431-017D-6B4DBABD4189}"/>
          </ac:picMkLst>
        </pc:picChg>
        <pc:picChg chg="add mod">
          <ac:chgData name="Aaron Powell" userId="b9095cd2-d688-48eb-81cb-207881cdf9d0" providerId="ADAL" clId="{EC67D400-0532-44C8-8887-2A03572681BF}" dt="2023-10-18T05:22:20.099" v="403" actId="962"/>
          <ac:picMkLst>
            <pc:docMk/>
            <pc:sldMk cId="3714119290" sldId="298"/>
            <ac:picMk id="8" creationId="{8D987D72-E552-D8EA-D9A4-83DCB9E9DF4C}"/>
          </ac:picMkLst>
        </pc:picChg>
      </pc:sldChg>
      <pc:sldChg chg="addSp modSp add mod modTransition modAnim modNotesTx">
        <pc:chgData name="Aaron Powell" userId="b9095cd2-d688-48eb-81cb-207881cdf9d0" providerId="ADAL" clId="{EC67D400-0532-44C8-8887-2A03572681BF}" dt="2023-10-19T00:27:55.888" v="872" actId="1076"/>
        <pc:sldMkLst>
          <pc:docMk/>
          <pc:sldMk cId="522948286" sldId="299"/>
        </pc:sldMkLst>
        <pc:spChg chg="add mod">
          <ac:chgData name="Aaron Powell" userId="b9095cd2-d688-48eb-81cb-207881cdf9d0" providerId="ADAL" clId="{EC67D400-0532-44C8-8887-2A03572681BF}" dt="2023-10-19T00:27:55.888" v="872" actId="1076"/>
          <ac:spMkLst>
            <pc:docMk/>
            <pc:sldMk cId="522948286" sldId="299"/>
            <ac:spMk id="2" creationId="{2ECEA854-5AE2-2A10-67D4-DBCD1007A6ED}"/>
          </ac:spMkLst>
        </pc:spChg>
        <pc:spChg chg="add mod">
          <ac:chgData name="Aaron Powell" userId="b9095cd2-d688-48eb-81cb-207881cdf9d0" providerId="ADAL" clId="{EC67D400-0532-44C8-8887-2A03572681BF}" dt="2023-10-19T00:27:25.637" v="868" actId="1076"/>
          <ac:spMkLst>
            <pc:docMk/>
            <pc:sldMk cId="522948286" sldId="299"/>
            <ac:spMk id="10" creationId="{86C40DAA-04E9-EED2-6E23-5C4084999D16}"/>
          </ac:spMkLst>
        </pc:spChg>
        <pc:picChg chg="mod">
          <ac:chgData name="Aaron Powell" userId="b9095cd2-d688-48eb-81cb-207881cdf9d0" providerId="ADAL" clId="{EC67D400-0532-44C8-8887-2A03572681BF}" dt="2023-10-18T05:32:52.653" v="414" actId="1076"/>
          <ac:picMkLst>
            <pc:docMk/>
            <pc:sldMk cId="522948286" sldId="299"/>
            <ac:picMk id="3" creationId="{694F8438-B8C9-2900-D823-B8FB60828E2D}"/>
          </ac:picMkLst>
        </pc:picChg>
        <pc:picChg chg="mod">
          <ac:chgData name="Aaron Powell" userId="b9095cd2-d688-48eb-81cb-207881cdf9d0" providerId="ADAL" clId="{EC67D400-0532-44C8-8887-2A03572681BF}" dt="2023-10-18T05:32:17.497" v="413" actId="1076"/>
          <ac:picMkLst>
            <pc:docMk/>
            <pc:sldMk cId="522948286" sldId="299"/>
            <ac:picMk id="4" creationId="{2E682E2F-DB52-3D90-51B3-0A3E74598180}"/>
          </ac:picMkLst>
        </pc:picChg>
        <pc:picChg chg="mod">
          <ac:chgData name="Aaron Powell" userId="b9095cd2-d688-48eb-81cb-207881cdf9d0" providerId="ADAL" clId="{EC67D400-0532-44C8-8887-2A03572681BF}" dt="2023-10-18T05:32:17.497" v="413" actId="1076"/>
          <ac:picMkLst>
            <pc:docMk/>
            <pc:sldMk cId="522948286" sldId="299"/>
            <ac:picMk id="6" creationId="{B988FBA0-C9DE-E431-017D-6B4DBABD4189}"/>
          </ac:picMkLst>
        </pc:picChg>
        <pc:picChg chg="mod">
          <ac:chgData name="Aaron Powell" userId="b9095cd2-d688-48eb-81cb-207881cdf9d0" providerId="ADAL" clId="{EC67D400-0532-44C8-8887-2A03572681BF}" dt="2023-10-18T05:32:17.497" v="413" actId="1076"/>
          <ac:picMkLst>
            <pc:docMk/>
            <pc:sldMk cId="522948286" sldId="299"/>
            <ac:picMk id="8" creationId="{8D987D72-E552-D8EA-D9A4-83DCB9E9DF4C}"/>
          </ac:picMkLst>
        </pc:picChg>
        <pc:picChg chg="add mod">
          <ac:chgData name="Aaron Powell" userId="b9095cd2-d688-48eb-81cb-207881cdf9d0" providerId="ADAL" clId="{EC67D400-0532-44C8-8887-2A03572681BF}" dt="2023-10-18T05:35:08.540" v="420" actId="1076"/>
          <ac:picMkLst>
            <pc:docMk/>
            <pc:sldMk cId="522948286" sldId="299"/>
            <ac:picMk id="1026" creationId="{6DCB27AA-6BC0-E405-49DC-CA36F9421EA7}"/>
          </ac:picMkLst>
        </pc:picChg>
        <pc:cxnChg chg="add mod">
          <ac:chgData name="Aaron Powell" userId="b9095cd2-d688-48eb-81cb-207881cdf9d0" providerId="ADAL" clId="{EC67D400-0532-44C8-8887-2A03572681BF}" dt="2023-10-18T05:41:33.118" v="677" actId="692"/>
          <ac:cxnSpMkLst>
            <pc:docMk/>
            <pc:sldMk cId="522948286" sldId="299"/>
            <ac:cxnSpMk id="7" creationId="{28662F00-E984-7808-BF46-31EBF92AACB9}"/>
          </ac:cxnSpMkLst>
        </pc:cxnChg>
        <pc:cxnChg chg="add mod">
          <ac:chgData name="Aaron Powell" userId="b9095cd2-d688-48eb-81cb-207881cdf9d0" providerId="ADAL" clId="{EC67D400-0532-44C8-8887-2A03572681BF}" dt="2023-10-18T05:41:50.819" v="680" actId="196"/>
          <ac:cxnSpMkLst>
            <pc:docMk/>
            <pc:sldMk cId="522948286" sldId="299"/>
            <ac:cxnSpMk id="9" creationId="{3C26C8E6-FCCF-1D22-EC11-E189A2F3CCF3}"/>
          </ac:cxnSpMkLst>
        </pc:cxnChg>
      </pc:sldChg>
      <pc:sldChg chg="addSp delSp modSp new mod modClrScheme chgLayout modNotesTx">
        <pc:chgData name="Aaron Powell" userId="b9095cd2-d688-48eb-81cb-207881cdf9d0" providerId="ADAL" clId="{EC67D400-0532-44C8-8887-2A03572681BF}" dt="2023-10-19T00:31:46.812" v="964" actId="20577"/>
        <pc:sldMkLst>
          <pc:docMk/>
          <pc:sldMk cId="743217695" sldId="300"/>
        </pc:sldMkLst>
        <pc:picChg chg="add del mod">
          <ac:chgData name="Aaron Powell" userId="b9095cd2-d688-48eb-81cb-207881cdf9d0" providerId="ADAL" clId="{EC67D400-0532-44C8-8887-2A03572681BF}" dt="2023-10-19T00:31:10.678" v="887" actId="478"/>
          <ac:picMkLst>
            <pc:docMk/>
            <pc:sldMk cId="743217695" sldId="300"/>
            <ac:picMk id="3" creationId="{C00D2F20-3F63-98B3-7851-1BC7925C9022}"/>
          </ac:picMkLst>
        </pc:picChg>
        <pc:picChg chg="add del">
          <ac:chgData name="Aaron Powell" userId="b9095cd2-d688-48eb-81cb-207881cdf9d0" providerId="ADAL" clId="{EC67D400-0532-44C8-8887-2A03572681BF}" dt="2023-10-19T00:29:44.505" v="876" actId="478"/>
          <ac:picMkLst>
            <pc:docMk/>
            <pc:sldMk cId="743217695" sldId="300"/>
            <ac:picMk id="2050" creationId="{6F03D845-189B-A714-C86E-CE8FEC3FC03B}"/>
          </ac:picMkLst>
        </pc:picChg>
        <pc:picChg chg="add mod">
          <ac:chgData name="Aaron Powell" userId="b9095cd2-d688-48eb-81cb-207881cdf9d0" providerId="ADAL" clId="{EC67D400-0532-44C8-8887-2A03572681BF}" dt="2023-10-19T00:31:23.252" v="891" actId="12789"/>
          <ac:picMkLst>
            <pc:docMk/>
            <pc:sldMk cId="743217695" sldId="300"/>
            <ac:picMk id="2052" creationId="{C505FA3C-3B43-5055-46CD-B118CB2F9D3F}"/>
          </ac:picMkLst>
        </pc:picChg>
      </pc:sldChg>
      <pc:sldChg chg="addSp modSp add mod modTransition modNotesTx">
        <pc:chgData name="Aaron Powell" userId="b9095cd2-d688-48eb-81cb-207881cdf9d0" providerId="ADAL" clId="{EC67D400-0532-44C8-8887-2A03572681BF}" dt="2023-10-19T00:36:53.405" v="1103" actId="20577"/>
        <pc:sldMkLst>
          <pc:docMk/>
          <pc:sldMk cId="2208320606" sldId="301"/>
        </pc:sldMkLst>
        <pc:picChg chg="mod">
          <ac:chgData name="Aaron Powell" userId="b9095cd2-d688-48eb-81cb-207881cdf9d0" providerId="ADAL" clId="{EC67D400-0532-44C8-8887-2A03572681BF}" dt="2023-10-19T00:34:40.292" v="979" actId="1076"/>
          <ac:picMkLst>
            <pc:docMk/>
            <pc:sldMk cId="2208320606" sldId="301"/>
            <ac:picMk id="3" creationId="{C00D2F20-3F63-98B3-7851-1BC7925C9022}"/>
          </ac:picMkLst>
        </pc:picChg>
        <pc:picChg chg="add mod">
          <ac:chgData name="Aaron Powell" userId="b9095cd2-d688-48eb-81cb-207881cdf9d0" providerId="ADAL" clId="{EC67D400-0532-44C8-8887-2A03572681BF}" dt="2023-10-19T00:35:55.209" v="987" actId="962"/>
          <ac:picMkLst>
            <pc:docMk/>
            <pc:sldMk cId="2208320606" sldId="301"/>
            <ac:picMk id="3074" creationId="{1B95D8EC-F292-288C-4648-2F36377ED3B5}"/>
          </ac:picMkLst>
        </pc:picChg>
        <pc:picChg chg="add mod">
          <ac:chgData name="Aaron Powell" userId="b9095cd2-d688-48eb-81cb-207881cdf9d0" providerId="ADAL" clId="{EC67D400-0532-44C8-8887-2A03572681BF}" dt="2023-10-19T00:36:02.121" v="988" actId="962"/>
          <ac:picMkLst>
            <pc:docMk/>
            <pc:sldMk cId="2208320606" sldId="301"/>
            <ac:picMk id="3076" creationId="{D080DFEB-2910-527F-4A99-24C4443AC59C}"/>
          </ac:picMkLst>
        </pc:picChg>
      </pc:sldChg>
      <pc:sldChg chg="modSp new mod">
        <pc:chgData name="Aaron Powell" userId="b9095cd2-d688-48eb-81cb-207881cdf9d0" providerId="ADAL" clId="{EC67D400-0532-44C8-8887-2A03572681BF}" dt="2023-10-20T03:04:28.441" v="1152"/>
        <pc:sldMkLst>
          <pc:docMk/>
          <pc:sldMk cId="1302392822" sldId="302"/>
        </pc:sldMkLst>
        <pc:spChg chg="mod">
          <ac:chgData name="Aaron Powell" userId="b9095cd2-d688-48eb-81cb-207881cdf9d0" providerId="ADAL" clId="{EC67D400-0532-44C8-8887-2A03572681BF}" dt="2023-10-19T00:37:09.089" v="1116" actId="20577"/>
          <ac:spMkLst>
            <pc:docMk/>
            <pc:sldMk cId="1302392822" sldId="302"/>
            <ac:spMk id="2" creationId="{C40BD04C-AEC8-131E-5A74-F3EFBCAFECCF}"/>
          </ac:spMkLst>
        </pc:spChg>
        <pc:spChg chg="mod">
          <ac:chgData name="Aaron Powell" userId="b9095cd2-d688-48eb-81cb-207881cdf9d0" providerId="ADAL" clId="{EC67D400-0532-44C8-8887-2A03572681BF}" dt="2023-10-20T03:04:28.441" v="1152"/>
          <ac:spMkLst>
            <pc:docMk/>
            <pc:sldMk cId="1302392822" sldId="302"/>
            <ac:spMk id="3" creationId="{9AF84525-F178-2E70-E2AD-8A4455A23832}"/>
          </ac:spMkLst>
        </pc:spChg>
      </pc:sldChg>
      <pc:sldChg chg="add">
        <pc:chgData name="Aaron Powell" userId="b9095cd2-d688-48eb-81cb-207881cdf9d0" providerId="ADAL" clId="{EC67D400-0532-44C8-8887-2A03572681BF}" dt="2023-10-20T03:04:46.764" v="1156"/>
        <pc:sldMkLst>
          <pc:docMk/>
          <pc:sldMk cId="121869812" sldId="303"/>
        </pc:sldMkLst>
      </pc:sldChg>
      <pc:sldMasterChg chg="addSldLayout">
        <pc:chgData name="Aaron Powell" userId="b9095cd2-d688-48eb-81cb-207881cdf9d0" providerId="ADAL" clId="{EC67D400-0532-44C8-8887-2A03572681BF}" dt="2023-10-20T03:04:46.761" v="1155" actId="27028"/>
        <pc:sldMasterMkLst>
          <pc:docMk/>
          <pc:sldMasterMk cId="658044255" sldId="2147483661"/>
        </pc:sldMasterMkLst>
        <pc:sldLayoutChg chg="add">
          <pc:chgData name="Aaron Powell" userId="b9095cd2-d688-48eb-81cb-207881cdf9d0" providerId="ADAL" clId="{EC67D400-0532-44C8-8887-2A03572681BF}" dt="2023-10-20T03:04:46.761" v="1155" actId="27028"/>
          <pc:sldLayoutMkLst>
            <pc:docMk/>
            <pc:sldMasterMk cId="658044255" sldId="2147483661"/>
            <pc:sldLayoutMk cId="3208961420" sldId="2147483699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10/20/2023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49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We’re going to be building a single page app.</a:t>
            </a:r>
          </a:p>
          <a:p>
            <a:endParaRPr lang="en-AU" dirty="0"/>
          </a:p>
          <a:p>
            <a:r>
              <a:rPr lang="en-AU" dirty="0"/>
              <a:t>We’ll start with something in the current generation of tooling like </a:t>
            </a:r>
            <a:r>
              <a:rPr lang="en-AU" dirty="0" err="1"/>
              <a:t>Vite</a:t>
            </a:r>
            <a:endParaRPr lang="en-AU" dirty="0"/>
          </a:p>
          <a:p>
            <a:endParaRPr lang="en-AU" dirty="0"/>
          </a:p>
          <a:p>
            <a:r>
              <a:rPr lang="en-AU" dirty="0" err="1"/>
              <a:t>Vite</a:t>
            </a:r>
            <a:r>
              <a:rPr lang="en-AU" dirty="0"/>
              <a:t> allows us to pick from a variety of different frontend libraries such as React, Svelte, Vue,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26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But what about the backend for our application? Unless we’re building a completely static website we’re probably going to need to get some data for it.</a:t>
            </a:r>
          </a:p>
          <a:p>
            <a:endParaRPr lang="en-AU" dirty="0"/>
          </a:p>
          <a:p>
            <a:r>
              <a:rPr lang="en-AU" dirty="0"/>
              <a:t>This is where .NET can come in, specifically ASP.NET Minimal API.</a:t>
            </a:r>
          </a:p>
          <a:p>
            <a:endParaRPr lang="en-AU" dirty="0"/>
          </a:p>
          <a:p>
            <a:r>
              <a:rPr lang="en-AU" dirty="0"/>
              <a:t>With Minimal API we’re able to setup HTTP endpoints that we can make calls to from our JavaScript frontend via fetch, or using wrapper library like </a:t>
            </a:r>
            <a:r>
              <a:rPr lang="en-AU" dirty="0" err="1"/>
              <a:t>axios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547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Let’s talk about tools, for this application VS Code is a great choice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241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We can then add any extension that we want, such as C# </a:t>
            </a:r>
            <a:r>
              <a:rPr lang="en-AU" dirty="0" err="1"/>
              <a:t>DevKit</a:t>
            </a:r>
            <a:r>
              <a:rPr lang="en-AU" dirty="0"/>
              <a:t>, Prettier, ES Lint, and any of the few dozen out there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9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210E3E2-B879-61F0-665E-60E40044A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F013D21-BF9D-6EB2-68F8-1AB2667A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D262049-1C39-7659-05D6-B9507D05D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4C79E9E2-A6F8-846D-C6DA-81D1DECBDA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BFFB32AC-E9AE-E9E5-873A-D999EC9731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9900337-AE80-0D57-85F3-AB505CAAF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3E0D530A-CC97-A480-C426-60711DE320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3700C0C-011A-A6FB-D40C-FFE5332FAD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483CE1CB-068A-F99E-8465-B79F69FBCE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BF21ADD-A124-149D-DC7D-A887B0597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6204276-A4C7-4B4C-FC6B-247212CF7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DB05365-69E2-F0D6-10A1-32FCCC4DB6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DA40B4E-2C61-AD34-CD48-B9B158EC2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4E17A24-CF4C-6B05-9282-08FEA823A6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7E6390C3-AFBE-B6D5-A003-EF52354729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BEADE2EC-63A3-D4CC-59EE-C6C4B8BEB3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0CB73A0-3DED-A99C-EA76-783C4685D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094740AC-BEC3-382C-D9F4-64DA4EDC4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9604ADA6-2942-2E3E-B45A-132B3796B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C94BE9EF-400A-260E-208C-2F0E94E0A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D5ED888-DCCF-CCC0-3489-05784F288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6B200C7-FE07-B6F6-9948-D97183B38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02BC52-FD3C-BC54-5F6A-7A131E800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AE71BBB-0B62-2C36-5690-EF5323B02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C23072-04A5-1225-EA89-7B60DAE7E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5AAF317-47AF-5375-417C-2195650505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D6D6F81-CD8D-995D-7E8B-AF1D580EE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8C9F5CD-F90A-031E-8CB3-BD3020F020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275970A8-43FF-8827-CAC3-94A0DBD2E3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68F49FD-AE38-A28D-CDAE-0CA36B3B34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A261BE7-C200-8C53-7C48-875F04BA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D3853D4E-C719-83FF-BCA6-5CA8DF5B1D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5453491-969D-5A8B-6EE7-6C2FD0A48D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0B897A6-1AE0-A8E9-5702-B2D8CED0B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C186FF6-9AF3-55AA-34CD-E5F43D04A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1B27972-D167-F463-44FE-FF39C48F5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3F20198-4899-B9D2-0D88-F7B7FF9C44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162E88C8-323B-96B8-CDFD-97DD5B599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842DF61-A1B1-F58A-9D60-719574A74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AD9416-E8B3-5C75-2185-2BB3C1F85E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1B42635-3606-22B3-6634-D0647AFEAD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3D92C50-96D3-38A7-1BCE-84BDFB7CED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62" r:id="rId2"/>
    <p:sldLayoutId id="2147483663" r:id="rId3"/>
    <p:sldLayoutId id="2147483664" r:id="rId4"/>
    <p:sldLayoutId id="2147483679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READ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23E9-9889-8E81-E7DB-6B10D4FBD56F}"/>
              </a:ext>
            </a:extLst>
          </p:cNvPr>
          <p:cNvSpPr txBox="1">
            <a:spLocks/>
          </p:cNvSpPr>
          <p:nvPr/>
        </p:nvSpPr>
        <p:spPr>
          <a:xfrm>
            <a:off x="464205" y="899032"/>
            <a:ext cx="10515600" cy="2852737"/>
          </a:xfrm>
          <a:prstGeom prst="rect">
            <a:avLst/>
          </a:prstGeom>
        </p:spPr>
        <p:txBody>
          <a:bodyPr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EFC18-2B6C-EF5D-B09C-E51620CC7B61}"/>
              </a:ext>
            </a:extLst>
          </p:cNvPr>
          <p:cNvSpPr txBox="1">
            <a:spLocks/>
          </p:cNvSpPr>
          <p:nvPr/>
        </p:nvSpPr>
        <p:spPr>
          <a:xfrm>
            <a:off x="728155" y="3751769"/>
            <a:ext cx="10515600" cy="15001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alpha val="80000"/>
                  </a:schemeClr>
                </a:solidFill>
              </a:rPr>
              <a:t>Focus on modern code</a:t>
            </a:r>
          </a:p>
        </p:txBody>
      </p:sp>
    </p:spTree>
    <p:extLst>
      <p:ext uri="{BB962C8B-B14F-4D97-AF65-F5344CB8AC3E}">
        <p14:creationId xmlns:p14="http://schemas.microsoft.com/office/powerpoint/2010/main" val="73306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Minimal API + SPA, a perfect match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Aaron Powell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te">
            <a:extLst>
              <a:ext uri="{FF2B5EF4-FFF2-40B4-BE49-F238E27FC236}">
                <a16:creationId xmlns:a16="http://schemas.microsoft.com/office/drawing/2014/main" id="{694F8438-B8C9-2900-D823-B8FB60828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3375" y="1504950"/>
            <a:ext cx="3905250" cy="3848100"/>
          </a:xfrm>
          <a:prstGeom prst="rect">
            <a:avLst/>
          </a:prstGeom>
        </p:spPr>
      </p:pic>
      <p:pic>
        <p:nvPicPr>
          <p:cNvPr id="4" name="Vue">
            <a:extLst>
              <a:ext uri="{FF2B5EF4-FFF2-40B4-BE49-F238E27FC236}">
                <a16:creationId xmlns:a16="http://schemas.microsoft.com/office/drawing/2014/main" id="{2E682E2F-DB52-3D90-51B3-0A3E74598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06677" y="1062555"/>
            <a:ext cx="1457617" cy="1418222"/>
          </a:xfrm>
          <a:prstGeom prst="rect">
            <a:avLst/>
          </a:prstGeom>
        </p:spPr>
      </p:pic>
      <p:pic>
        <p:nvPicPr>
          <p:cNvPr id="6" name="Svelte">
            <a:extLst>
              <a:ext uri="{FF2B5EF4-FFF2-40B4-BE49-F238E27FC236}">
                <a16:creationId xmlns:a16="http://schemas.microsoft.com/office/drawing/2014/main" id="{B988FBA0-C9DE-E431-017D-6B4DBABD4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20187" y="4554596"/>
            <a:ext cx="1063666" cy="1260641"/>
          </a:xfrm>
          <a:prstGeom prst="rect">
            <a:avLst/>
          </a:prstGeom>
        </p:spPr>
      </p:pic>
      <p:pic>
        <p:nvPicPr>
          <p:cNvPr id="8" name="React">
            <a:extLst>
              <a:ext uri="{FF2B5EF4-FFF2-40B4-BE49-F238E27FC236}">
                <a16:creationId xmlns:a16="http://schemas.microsoft.com/office/drawing/2014/main" id="{8D987D72-E552-D8EA-D9A4-83DCB9E9D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86694" y="3149492"/>
            <a:ext cx="1418222" cy="126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te">
            <a:extLst>
              <a:ext uri="{FF2B5EF4-FFF2-40B4-BE49-F238E27FC236}">
                <a16:creationId xmlns:a16="http://schemas.microsoft.com/office/drawing/2014/main" id="{694F8438-B8C9-2900-D823-B8FB60828E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381" y="946151"/>
            <a:ext cx="3905250" cy="3848100"/>
          </a:xfrm>
          <a:prstGeom prst="rect">
            <a:avLst/>
          </a:prstGeom>
        </p:spPr>
      </p:pic>
      <p:pic>
        <p:nvPicPr>
          <p:cNvPr id="4" name="Vue">
            <a:extLst>
              <a:ext uri="{FF2B5EF4-FFF2-40B4-BE49-F238E27FC236}">
                <a16:creationId xmlns:a16="http://schemas.microsoft.com/office/drawing/2014/main" id="{2E682E2F-DB52-3D90-51B3-0A3E74598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9216" y="5543961"/>
            <a:ext cx="819771" cy="797615"/>
          </a:xfrm>
          <a:prstGeom prst="rect">
            <a:avLst/>
          </a:prstGeom>
        </p:spPr>
      </p:pic>
      <p:pic>
        <p:nvPicPr>
          <p:cNvPr id="6" name="Svelte">
            <a:extLst>
              <a:ext uri="{FF2B5EF4-FFF2-40B4-BE49-F238E27FC236}">
                <a16:creationId xmlns:a16="http://schemas.microsoft.com/office/drawing/2014/main" id="{B988FBA0-C9DE-E431-017D-6B4DBABD41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51901" y="5632586"/>
            <a:ext cx="598210" cy="708990"/>
          </a:xfrm>
          <a:prstGeom prst="rect">
            <a:avLst/>
          </a:prstGeom>
        </p:spPr>
      </p:pic>
      <p:pic>
        <p:nvPicPr>
          <p:cNvPr id="8" name="React">
            <a:extLst>
              <a:ext uri="{FF2B5EF4-FFF2-40B4-BE49-F238E27FC236}">
                <a16:creationId xmlns:a16="http://schemas.microsoft.com/office/drawing/2014/main" id="{8D987D72-E552-D8EA-D9A4-83DCB9E9DF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5783" y="5632585"/>
            <a:ext cx="797615" cy="7089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DCB27AA-6BC0-E405-49DC-CA36F9421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154" y="2295525"/>
            <a:ext cx="22669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CEA854-5AE2-2A10-67D4-DBCD1007A6ED}"/>
              </a:ext>
            </a:extLst>
          </p:cNvPr>
          <p:cNvSpPr txBox="1"/>
          <p:nvPr/>
        </p:nvSpPr>
        <p:spPr>
          <a:xfrm>
            <a:off x="8587430" y="4794251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Space Grotesk" pitchFamily="2" charset="0"/>
                <a:cs typeface="Space Grotesk" pitchFamily="2" charset="0"/>
              </a:rPr>
              <a:t>ASP.NET Minimal API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8662F00-E984-7808-BF46-31EBF92AACB9}"/>
              </a:ext>
            </a:extLst>
          </p:cNvPr>
          <p:cNvCxnSpPr/>
          <p:nvPr/>
        </p:nvCxnSpPr>
        <p:spPr>
          <a:xfrm>
            <a:off x="4673600" y="3040743"/>
            <a:ext cx="3360057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26C8E6-FCCF-1D22-EC11-E189A2F3CCF3}"/>
              </a:ext>
            </a:extLst>
          </p:cNvPr>
          <p:cNvCxnSpPr>
            <a:cxnSpLocks/>
          </p:cNvCxnSpPr>
          <p:nvPr/>
        </p:nvCxnSpPr>
        <p:spPr>
          <a:xfrm flipH="1">
            <a:off x="4673600" y="3860800"/>
            <a:ext cx="3360057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6C40DAA-04E9-EED2-6E23-5C4084999D16}"/>
              </a:ext>
            </a:extLst>
          </p:cNvPr>
          <p:cNvSpPr txBox="1"/>
          <p:nvPr/>
        </p:nvSpPr>
        <p:spPr>
          <a:xfrm>
            <a:off x="5790012" y="326649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latin typeface="CaskaydiaCove NF" panose="020B0509020204030204" pitchFamily="49" charset="0"/>
              </a:rPr>
              <a:t>fetch()</a:t>
            </a:r>
          </a:p>
        </p:txBody>
      </p:sp>
    </p:spTree>
    <p:extLst>
      <p:ext uri="{BB962C8B-B14F-4D97-AF65-F5344CB8AC3E}">
        <p14:creationId xmlns:p14="http://schemas.microsoft.com/office/powerpoint/2010/main" val="522948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VS Code">
            <a:extLst>
              <a:ext uri="{FF2B5EF4-FFF2-40B4-BE49-F238E27FC236}">
                <a16:creationId xmlns:a16="http://schemas.microsoft.com/office/drawing/2014/main" id="{C505FA3C-3B43-5055-46CD-B118CB2F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815" y="509815"/>
            <a:ext cx="5838371" cy="583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217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#">
            <a:extLst>
              <a:ext uri="{FF2B5EF4-FFF2-40B4-BE49-F238E27FC236}">
                <a16:creationId xmlns:a16="http://schemas.microsoft.com/office/drawing/2014/main" id="{C00D2F20-3F63-98B3-7851-1BC7925C9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143" y="602342"/>
            <a:ext cx="1219200" cy="1219200"/>
          </a:xfrm>
          <a:prstGeom prst="rect">
            <a:avLst/>
          </a:prstGeom>
        </p:spPr>
      </p:pic>
      <p:pic>
        <p:nvPicPr>
          <p:cNvPr id="2052" name="VS Code">
            <a:extLst>
              <a:ext uri="{FF2B5EF4-FFF2-40B4-BE49-F238E27FC236}">
                <a16:creationId xmlns:a16="http://schemas.microsoft.com/office/drawing/2014/main" id="{C505FA3C-3B43-5055-46CD-B118CB2F9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3" y="1023257"/>
            <a:ext cx="4201886" cy="420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rettier" descr="Prettier - Code formatter">
            <a:extLst>
              <a:ext uri="{FF2B5EF4-FFF2-40B4-BE49-F238E27FC236}">
                <a16:creationId xmlns:a16="http://schemas.microsoft.com/office/drawing/2014/main" id="{1B95D8EC-F292-288C-4648-2F36377E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3" y="263071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ES Lint" descr="ESLint">
            <a:extLst>
              <a:ext uri="{FF2B5EF4-FFF2-40B4-BE49-F238E27FC236}">
                <a16:creationId xmlns:a16="http://schemas.microsoft.com/office/drawing/2014/main" id="{D080DFEB-2910-527F-4A99-24C4443AC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43" y="4833257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832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BD04C-AEC8-131E-5A74-F3EFBCAFE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Time to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F84525-F178-2E70-E2AD-8A4455A238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/>
              <a:t>https://aka.ms/netconf23/studentrepo</a:t>
            </a:r>
          </a:p>
        </p:txBody>
      </p:sp>
    </p:spTree>
    <p:extLst>
      <p:ext uri="{BB962C8B-B14F-4D97-AF65-F5344CB8AC3E}">
        <p14:creationId xmlns:p14="http://schemas.microsoft.com/office/powerpoint/2010/main" val="1302392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E3031-AB2A-EC4A-C327-DCE19CDC4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76748"/>
            <a:ext cx="10515600" cy="51914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Student Zone Repository</a:t>
            </a:r>
          </a:p>
          <a:p>
            <a:pPr marL="0" indent="0">
              <a:buNone/>
            </a:pPr>
            <a:r>
              <a:rPr lang="en-US" u="sng" dirty="0"/>
              <a:t>https://aka.ms/netconf23/studentrepo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Foundational C# Certification</a:t>
            </a:r>
          </a:p>
          <a:p>
            <a:pPr marL="0" indent="0">
              <a:buNone/>
            </a:pPr>
            <a:r>
              <a:rPr lang="en-US" u="sng" dirty="0"/>
              <a:t>https://aka.ms/csharp-certification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.NET Beginner Videos</a:t>
            </a:r>
          </a:p>
          <a:p>
            <a:pPr marL="0" indent="0">
              <a:buNone/>
            </a:pPr>
            <a:r>
              <a:rPr lang="en-US" u="sng" dirty="0"/>
              <a:t>https://aka.ms/dotnetvideos</a:t>
            </a:r>
          </a:p>
          <a:p>
            <a:pPr marL="0" indent="0">
              <a:buNone/>
            </a:pPr>
            <a:endParaRPr lang="en-US" u="sng" dirty="0"/>
          </a:p>
          <a:p>
            <a:pPr marL="0" indent="0">
              <a:buNone/>
            </a:pPr>
            <a:r>
              <a:rPr lang="en-US" dirty="0"/>
              <a:t>Watch .NET Conf, November 14-16</a:t>
            </a:r>
          </a:p>
          <a:p>
            <a:pPr marL="0" indent="0">
              <a:buNone/>
            </a:pPr>
            <a:r>
              <a:rPr lang="en-US" u="sng" dirty="0"/>
              <a:t>https://aka.ms/dotnetconf23-studentzone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127F05-671B-FC6D-7A32-AA18A059F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>
                    <a:lumMod val="40000"/>
                    <a:lumOff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>
                <a:solidFill>
                  <a:schemeClr val="bg1">
                    <a:lumMod val="20000"/>
                    <a:lumOff val="80000"/>
                  </a:schemeClr>
                </a:solidFill>
              </a:rPr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218698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1652</TotalTime>
  <Words>313</Words>
  <Application>Microsoft Office PowerPoint</Application>
  <PresentationFormat>Widescreen</PresentationFormat>
  <Paragraphs>38</Paragraphs>
  <Slides>9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Open Sans</vt:lpstr>
      <vt:lpstr>Consolas</vt:lpstr>
      <vt:lpstr>Space Grotesk Medium</vt:lpstr>
      <vt:lpstr>Calibri</vt:lpstr>
      <vt:lpstr>Arial</vt:lpstr>
      <vt:lpstr>CaskaydiaCove NF</vt:lpstr>
      <vt:lpstr>Space Grotesk</vt:lpstr>
      <vt:lpstr>1_Office Theme</vt:lpstr>
      <vt:lpstr>PowerPoint Presentation</vt:lpstr>
      <vt:lpstr>PowerPoint Presentation</vt:lpstr>
      <vt:lpstr>Minimal API + SPA, a perfect match</vt:lpstr>
      <vt:lpstr>PowerPoint Presentation</vt:lpstr>
      <vt:lpstr>PowerPoint Presentation</vt:lpstr>
      <vt:lpstr>PowerPoint Presentation</vt:lpstr>
      <vt:lpstr>PowerPoint Presentation</vt:lpstr>
      <vt:lpstr>Time to code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Aaron Powell</cp:lastModifiedBy>
  <cp:revision>12</cp:revision>
  <dcterms:created xsi:type="dcterms:W3CDTF">2023-09-13T17:25:02Z</dcterms:created>
  <dcterms:modified xsi:type="dcterms:W3CDTF">2023-10-20T03:04:56Z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